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6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0961-7620-46C9-A76D-E7710AC6C228}" type="datetimeFigureOut">
              <a:rPr lang="ru-RU" smtClean="0"/>
              <a:t>08.04.2017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20B28BEF-18A4-4D8B-B8BD-BADBDD2A212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0961-7620-46C9-A76D-E7710AC6C228}" type="datetimeFigureOut">
              <a:rPr lang="ru-RU" smtClean="0"/>
              <a:t>08.04.2017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28BEF-18A4-4D8B-B8BD-BADBDD2A212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0961-7620-46C9-A76D-E7710AC6C228}" type="datetimeFigureOut">
              <a:rPr lang="ru-RU" smtClean="0"/>
              <a:t>08.04.2017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0B28BEF-18A4-4D8B-B8BD-BADBDD2A2121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0961-7620-46C9-A76D-E7710AC6C228}" type="datetimeFigureOut">
              <a:rPr lang="ru-RU" smtClean="0"/>
              <a:t>08.04.2017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28BEF-18A4-4D8B-B8BD-BADBDD2A212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0961-7620-46C9-A76D-E7710AC6C228}" type="datetimeFigureOut">
              <a:rPr lang="ru-RU" smtClean="0"/>
              <a:t>08.04.2017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28BEF-18A4-4D8B-B8BD-BADBDD2A212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0961-7620-46C9-A76D-E7710AC6C228}" type="datetimeFigureOut">
              <a:rPr lang="ru-RU" smtClean="0"/>
              <a:t>08.04.2017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28BEF-18A4-4D8B-B8BD-BADBDD2A21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0961-7620-46C9-A76D-E7710AC6C228}" type="datetimeFigureOut">
              <a:rPr lang="ru-RU" smtClean="0"/>
              <a:t>08.04.2017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28BEF-18A4-4D8B-B8BD-BADBDD2A21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0961-7620-46C9-A76D-E7710AC6C228}" type="datetimeFigureOut">
              <a:rPr lang="ru-RU" smtClean="0"/>
              <a:t>08.04.2017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28BEF-18A4-4D8B-B8BD-BADBDD2A212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0961-7620-46C9-A76D-E7710AC6C228}" type="datetimeFigureOut">
              <a:rPr lang="ru-RU" smtClean="0"/>
              <a:t>08.04.2017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0B28BEF-18A4-4D8B-B8BD-BADBDD2A212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0961-7620-46C9-A76D-E7710AC6C228}" type="datetimeFigureOut">
              <a:rPr lang="ru-RU" smtClean="0"/>
              <a:t>08.04.2017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28BEF-18A4-4D8B-B8BD-BADBDD2A21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E0961-7620-46C9-A76D-E7710AC6C228}" type="datetimeFigureOut">
              <a:rPr lang="ru-RU" smtClean="0"/>
              <a:t>08.04.2017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B28BEF-18A4-4D8B-B8BD-BADBDD2A212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8CE0961-7620-46C9-A76D-E7710AC6C228}" type="datetimeFigureOut">
              <a:rPr lang="ru-RU" smtClean="0"/>
              <a:t>08.04.2017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20B28BEF-18A4-4D8B-B8BD-BADBDD2A212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9600" dirty="0" smtClean="0"/>
              <a:t>СНТ и ТСН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42799604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95536" y="764704"/>
            <a:ext cx="8291264" cy="525509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pc="-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600" spc="-200" dirty="0" smtClean="0">
                <a:latin typeface="Times New Roman" pitchFamily="18" charset="0"/>
                <a:cs typeface="Times New Roman" pitchFamily="18" charset="0"/>
              </a:rPr>
              <a:t>При </a:t>
            </a:r>
            <a:r>
              <a:rPr lang="ru-RU" sz="3600" spc="-200" dirty="0">
                <a:latin typeface="Times New Roman" pitchFamily="18" charset="0"/>
                <a:cs typeface="Times New Roman" pitchFamily="18" charset="0"/>
              </a:rPr>
              <a:t>внесении любых изменений в </a:t>
            </a:r>
            <a:r>
              <a:rPr lang="ru-RU" sz="3600" spc="-200" dirty="0" smtClean="0">
                <a:latin typeface="Times New Roman" pitchFamily="18" charset="0"/>
                <a:cs typeface="Times New Roman" pitchFamily="18" charset="0"/>
              </a:rPr>
              <a:t>Устав организационно-правовая форма СНТ</a:t>
            </a:r>
            <a:r>
              <a:rPr lang="ru-RU" sz="3600" spc="-200" dirty="0">
                <a:latin typeface="Times New Roman" pitchFamily="18" charset="0"/>
                <a:cs typeface="Times New Roman" pitchFamily="18" charset="0"/>
              </a:rPr>
              <a:t>, ДНП, ДНТ и пр. </a:t>
            </a:r>
            <a:r>
              <a:rPr lang="ru-RU" sz="3600" b="1" u="sng" spc="-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АВТОМАТИЧЕСКИ</a:t>
            </a:r>
            <a:r>
              <a:rPr lang="ru-RU" sz="3600" b="1" spc="-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spc="-200" dirty="0">
                <a:latin typeface="Times New Roman" pitchFamily="18" charset="0"/>
                <a:cs typeface="Times New Roman" pitchFamily="18" charset="0"/>
              </a:rPr>
              <a:t>меняется </a:t>
            </a:r>
            <a:r>
              <a:rPr lang="ru-RU" sz="3600" spc="-200" dirty="0" smtClean="0">
                <a:latin typeface="Times New Roman" pitchFamily="18" charset="0"/>
                <a:cs typeface="Times New Roman" pitchFamily="18" charset="0"/>
              </a:rPr>
              <a:t>на ТСН – товарищество собственников недвижимости. </a:t>
            </a:r>
          </a:p>
          <a:p>
            <a:pPr marL="0" indent="0" algn="just">
              <a:buNone/>
            </a:pPr>
            <a:r>
              <a:rPr lang="ru-RU" sz="3600" spc="-200" dirty="0" smtClean="0">
                <a:latin typeface="Times New Roman" pitchFamily="18" charset="0"/>
                <a:cs typeface="Times New Roman" pitchFamily="18" charset="0"/>
              </a:rPr>
              <a:t>	Т.е</a:t>
            </a:r>
            <a:r>
              <a:rPr lang="ru-RU" sz="3600" spc="-200" dirty="0">
                <a:latin typeface="Times New Roman" pitchFamily="18" charset="0"/>
                <a:cs typeface="Times New Roman" pitchFamily="18" charset="0"/>
              </a:rPr>
              <a:t>. в </a:t>
            </a:r>
            <a:r>
              <a:rPr lang="ru-RU" sz="3600" spc="-200" dirty="0" smtClean="0">
                <a:latin typeface="Times New Roman" pitchFamily="18" charset="0"/>
                <a:cs typeface="Times New Roman" pitchFamily="18" charset="0"/>
              </a:rPr>
              <a:t>новом Уставе </a:t>
            </a:r>
            <a:r>
              <a:rPr lang="ru-RU" sz="3600" spc="-200" dirty="0">
                <a:latin typeface="Times New Roman" pitchFamily="18" charset="0"/>
                <a:cs typeface="Times New Roman" pitchFamily="18" charset="0"/>
              </a:rPr>
              <a:t>указываем ТСН, выдаются новые свидетельства ИНН и ОГРН на </a:t>
            </a:r>
            <a:r>
              <a:rPr lang="ru-RU" sz="3600" spc="-200" dirty="0" smtClean="0">
                <a:latin typeface="Times New Roman" pitchFamily="18" charset="0"/>
                <a:cs typeface="Times New Roman" pitchFamily="18" charset="0"/>
              </a:rPr>
              <a:t>ТСН.</a:t>
            </a:r>
          </a:p>
          <a:p>
            <a:pPr marL="0" indent="0" algn="just">
              <a:buNone/>
            </a:pPr>
            <a:r>
              <a:rPr lang="ru-RU" sz="3600" spc="-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600" spc="-200" dirty="0" smtClean="0">
                <a:latin typeface="Times New Roman" pitchFamily="18" charset="0"/>
                <a:cs typeface="Times New Roman" pitchFamily="18" charset="0"/>
              </a:rPr>
              <a:t>Если оставить СНТ, ДНП, ДНТ и пр., налоговая документы не зарегистрирует.</a:t>
            </a:r>
          </a:p>
          <a:p>
            <a:pPr marL="0" indent="0" algn="just">
              <a:buNone/>
            </a:pPr>
            <a:r>
              <a:rPr lang="ru-RU" sz="3600" spc="-200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algn="just">
              <a:buNone/>
            </a:pPr>
            <a:r>
              <a:rPr lang="ru-RU" sz="3600" spc="-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600" spc="-200" dirty="0" smtClean="0">
                <a:latin typeface="Times New Roman" pitchFamily="18" charset="0"/>
                <a:cs typeface="Times New Roman" pitchFamily="18" charset="0"/>
              </a:rPr>
              <a:t>Кооперативы остаются кооперативами!</a:t>
            </a:r>
          </a:p>
          <a:p>
            <a:pPr marL="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9319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>
            <a:noAutofit/>
          </a:bodyPr>
          <a:lstStyle/>
          <a:p>
            <a:r>
              <a:rPr lang="ru-RU" sz="5400" b="1" dirty="0" smtClean="0"/>
              <a:t>Несколько фактов о ТСН.</a:t>
            </a:r>
            <a:endParaRPr lang="ru-RU" sz="5400" b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67544" y="1268760"/>
            <a:ext cx="8424936" cy="5472608"/>
          </a:xfrm>
        </p:spPr>
        <p:txBody>
          <a:bodyPr>
            <a:normAutofit/>
          </a:bodyPr>
          <a:lstStyle/>
          <a:p>
            <a:pPr lvl="0"/>
            <a:r>
              <a:rPr lang="ru-RU" sz="3200" dirty="0"/>
              <a:t>Вопреки распространенному мнению, переход на ТСН никак не связан с навязыванием управляющих компаний. </a:t>
            </a:r>
            <a:endParaRPr lang="ru-RU" sz="3200" dirty="0"/>
          </a:p>
          <a:p>
            <a:pPr lvl="0"/>
            <a:r>
              <a:rPr lang="ru-RU" sz="3200" dirty="0"/>
              <a:t>Обязанности и крайнего срока смены организационно-правовой формы законодательно не установлено.</a:t>
            </a:r>
            <a:endParaRPr lang="ru-RU" sz="3200" dirty="0"/>
          </a:p>
          <a:p>
            <a:pPr lvl="0"/>
            <a:r>
              <a:rPr lang="ru-RU" sz="3200" dirty="0"/>
              <a:t>Имущество остается в том же количестве за ТСН, как и было в СНТ. </a:t>
            </a:r>
            <a:endParaRPr lang="ru-RU" sz="3200" dirty="0"/>
          </a:p>
          <a:p>
            <a:pPr lvl="0"/>
            <a:r>
              <a:rPr lang="ru-RU" sz="3200" dirty="0"/>
              <a:t>Члены СНТ остаются членами ТСН. Никого принимать в члены повторно не нужно.</a:t>
            </a:r>
            <a:endParaRPr lang="ru-RU" sz="3200" dirty="0"/>
          </a:p>
          <a:p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21060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539</TotalTime>
  <Words>63</Words>
  <Application>Microsoft Office PowerPoint</Application>
  <PresentationFormat>Экран (4:3)</PresentationFormat>
  <Paragraphs>11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Справедливость</vt:lpstr>
      <vt:lpstr>СНТ и ТСН</vt:lpstr>
      <vt:lpstr>Презентация PowerPoint</vt:lpstr>
      <vt:lpstr>Несколько фактов о ТСН.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СНТ и ТСН</dc:title>
  <dc:creator>Николаева Ирина</dc:creator>
  <cp:lastModifiedBy>Николаева Ирина</cp:lastModifiedBy>
  <cp:revision>2</cp:revision>
  <dcterms:created xsi:type="dcterms:W3CDTF">2017-04-08T10:39:44Z</dcterms:created>
  <dcterms:modified xsi:type="dcterms:W3CDTF">2017-04-08T19:39:22Z</dcterms:modified>
</cp:coreProperties>
</file>